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Helvetica Neue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g1VKKK1UikHkLp6LeOEHuBuA3G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bold.fntdata"/><Relationship Id="rId14" Type="http://schemas.openxmlformats.org/officeDocument/2006/relationships/font" Target="fonts/HelveticaNeue-regular.fntdata"/><Relationship Id="rId17" Type="http://schemas.openxmlformats.org/officeDocument/2006/relationships/font" Target="fonts/HelveticaNeue-boldItalic.fntdata"/><Relationship Id="rId16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2" type="body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" type="body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2" type="body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9"/>
          <p:cNvSpPr/>
          <p:nvPr>
            <p:ph idx="2" type="pic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9"/>
          <p:cNvSpPr txBox="1"/>
          <p:nvPr>
            <p:ph idx="1" type="body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11095179" y="6414761"/>
            <a:ext cx="258622" cy="24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mailto:info@innovationbasel.ch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idx="4294967295" type="ctrTitle"/>
          </p:nvPr>
        </p:nvSpPr>
        <p:spPr>
          <a:xfrm>
            <a:off x="1524000" y="2005264"/>
            <a:ext cx="9144000" cy="2138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Open Sans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VORSTELLUNG</a:t>
            </a:r>
            <a:br>
              <a:rPr b="1" i="0" lang="en-US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i="0" lang="en-US" sz="6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</a:t>
            </a:r>
            <a:r>
              <a:rPr b="1" i="0" lang="en-US" sz="60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PROJEKTNAME</a:t>
            </a:r>
            <a:r>
              <a:rPr b="1" i="0" lang="en-US" sz="6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]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"/>
          <p:cNvSpPr txBox="1"/>
          <p:nvPr>
            <p:ph idx="4294967295" type="subTitle"/>
          </p:nvPr>
        </p:nvSpPr>
        <p:spPr>
          <a:xfrm>
            <a:off x="1524000" y="1058778"/>
            <a:ext cx="9144000" cy="4170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INNOVATION BASEL – Das Netzwerk für deinen nächsten Schritt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83919" y="6429693"/>
            <a:ext cx="265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r>
              <a:rPr b="0" i="0" lang="en-US" sz="8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rPr>
              <a:t>Version 202</a:t>
            </a:r>
            <a:r>
              <a:rPr lang="en-US" sz="8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b="0" i="0" lang="en-US" sz="8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8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rPr>
              <a:t>06</a:t>
            </a:r>
            <a:r>
              <a:rPr b="0" i="0" lang="en-US" sz="8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8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rPr>
              <a:t>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icture 5" id="52" name="Google Shape;5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883918" y="4959766"/>
            <a:ext cx="5699764" cy="628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Name: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</a:t>
            </a:r>
            <a:r>
              <a:rPr b="0" i="0" lang="en-US" sz="14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Vor- und Nachname(n)]</a:t>
            </a:r>
            <a:endParaRPr b="0" i="0" sz="2400" u="none" cap="none" strike="noStrike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Datum: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</a:t>
            </a:r>
            <a:r>
              <a:rPr b="0" i="0" lang="en-US" sz="14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Datum der Präsentation]</a:t>
            </a:r>
            <a:endParaRPr b="0" i="0" sz="1400" u="none" cap="none" strike="noStrike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8328073" y="4959766"/>
            <a:ext cx="29799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Zeitbedarf: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5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D5C8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Informationen für Initiant:innen</a:t>
            </a:r>
            <a:endParaRPr/>
          </a:p>
        </p:txBody>
      </p:sp>
      <p:sp>
        <p:nvSpPr>
          <p:cNvPr id="61" name="Google Shape;61;p2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62" name="Google Shape;6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"/>
          <p:cNvSpPr txBox="1"/>
          <p:nvPr/>
        </p:nvSpPr>
        <p:spPr>
          <a:xfrm>
            <a:off x="883920" y="1500553"/>
            <a:ext cx="10424100" cy="52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Diese PowerPoint Datei ist die </a:t>
            </a:r>
            <a:r>
              <a:rPr b="1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Vorlage für deine Projektpräsentation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zur Bewerbung 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für’s Begleitprogramm von 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INNOVATION BASEL.</a:t>
            </a:r>
            <a:endParaRPr b="0" i="0" sz="1600" u="none" cap="none" strike="noStrike">
              <a:solidFill>
                <a:srgbClr val="33D5C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Open Sans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Du kannst diese Präsentation bis zum 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kommunizierten Termin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per E-mail 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einreichen: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info@innovationbasel.ch</a:t>
            </a:r>
            <a:endParaRPr b="0" i="0" sz="1600" u="none" cap="none" strike="noStrike">
              <a:solidFill>
                <a:srgbClr val="33D5C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Solltest du 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dich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für die </a:t>
            </a:r>
            <a:r>
              <a:rPr b="1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Vorstellung am Pitchabend 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qualifizieren, unterstützen dich diese Folien für die Präsentation.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Die verfügbare Zeit für 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deine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Präsentation beträgt </a:t>
            </a:r>
            <a:r>
              <a:rPr b="1"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b="1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Minuten 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und muss unbedingt eingehalten werden.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Im Anschluss an 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deine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Präsentation gibt es eine </a:t>
            </a:r>
            <a:r>
              <a:rPr b="1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Frage &amp; Antwort-Session 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von </a:t>
            </a:r>
            <a:r>
              <a:rPr b="1"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b="1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Minuten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Folge bei der Projektpräsentation dieser Vorlage.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000"/>
              <a:buFont typeface="Arial"/>
              <a:buChar char="•"/>
            </a:pP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Du kannst </a:t>
            </a:r>
            <a:r>
              <a:rPr b="1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die Folientitel ändern</a:t>
            </a: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, aber der Sinn der Folie muss erhalten bleiben. Beispiel: “[Problem / Missstand / Bedürfnis]” kann ersetzt werden durch “Das Rheinufer in Basel ist seit Jahren verschmutzt”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000"/>
              <a:buFont typeface="Arial"/>
              <a:buChar char="•"/>
            </a:pPr>
            <a:r>
              <a:rPr b="1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Ersetze</a:t>
            </a: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ganz sicher alle Texte die </a:t>
            </a:r>
            <a:r>
              <a:rPr b="0" i="0" lang="en-US" sz="1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</a:t>
            </a:r>
            <a:r>
              <a:rPr b="0" i="0" lang="en-US" sz="10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gelb hinterlegt</a:t>
            </a:r>
            <a:r>
              <a:rPr b="0" i="0" lang="en-US" sz="1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]</a:t>
            </a: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sind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000"/>
              <a:buFont typeface="Arial"/>
              <a:buChar char="•"/>
            </a:pP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Jede Folie enthält </a:t>
            </a:r>
            <a:r>
              <a:rPr b="0" i="1" lang="en-US" sz="10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Hilfestellungen in grau</a:t>
            </a: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, die du löschen und mit deinem eigenen Inhalt füllen kannst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000"/>
              <a:buFont typeface="Arial"/>
              <a:buChar char="•"/>
            </a:pP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Du kannst Bilder, Illustrationen und auch Videos verwenden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000"/>
              <a:buFont typeface="Arial"/>
              <a:buChar char="•"/>
            </a:pPr>
            <a:r>
              <a:rPr b="0" i="0" lang="en-US" sz="10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Denk dran: Zu viel Text ist nie gut. Versuche, den Folieninhalt aufs Wesentliche zu reduzieren und erzähl uns frei, um was es geht!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Dies ist eine Informations-Folie und du kannst sie für die Präsentation </a:t>
            </a:r>
            <a:r>
              <a:rPr b="0" i="0" lang="en-US" sz="1600" u="none" cap="none" strike="noStrike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löschen.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Open Sans"/>
              <a:buNone/>
            </a:pPr>
            <a:r>
              <a:rPr b="1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Wir wünschen dir viel Erfolg.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D5C8"/>
              </a:buClr>
              <a:buSzPts val="1600"/>
              <a:buFont typeface="Open Sans"/>
              <a:buNone/>
            </a:pP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D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ein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 INNOVATION BASEL-</a:t>
            </a:r>
            <a:r>
              <a:rPr lang="en-US" sz="1600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b="0" i="0" lang="en-US" sz="1600" u="none" cap="none" strike="noStrike">
                <a:solidFill>
                  <a:srgbClr val="33D5C8"/>
                </a:solidFill>
                <a:latin typeface="Open Sans"/>
                <a:ea typeface="Open Sans"/>
                <a:cs typeface="Open Sans"/>
                <a:sym typeface="Open Sans"/>
              </a:rPr>
              <a:t>eam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4" name="Google Shape;64;p2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33D5C8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[Kurzbeschreibung / Aufhänger]</a:t>
            </a:r>
            <a:endParaRPr/>
          </a:p>
        </p:txBody>
      </p:sp>
      <p:sp>
        <p:nvSpPr>
          <p:cNvPr id="70" name="Google Shape;70;p3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71" name="Google Shape;7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3"/>
          <p:cNvSpPr txBox="1"/>
          <p:nvPr/>
        </p:nvSpPr>
        <p:spPr>
          <a:xfrm>
            <a:off x="883920" y="1500553"/>
            <a:ext cx="10424161" cy="650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Open Sans"/>
              <a:buNone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Beschreibe hier dein Projekt in maximal 2 Sätzen. Du kannst zusätzlich Bilder oder Illustrationen verwenden. Sei kurz und prägnant. Fessle dein Publikum von Anfang an.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3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[Problem / Missstand / Bedürfnis]</a:t>
            </a:r>
            <a:endParaRPr/>
          </a:p>
        </p:txBody>
      </p:sp>
      <p:sp>
        <p:nvSpPr>
          <p:cNvPr id="79" name="Google Shape;79;p4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80" name="Google Shape;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4"/>
          <p:cNvSpPr txBox="1"/>
          <p:nvPr/>
        </p:nvSpPr>
        <p:spPr>
          <a:xfrm>
            <a:off x="883920" y="1500552"/>
            <a:ext cx="10424161" cy="929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Warum gibt es das Projekt?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Welches Problem/welchen Missstand willst du lösen, bzw. welches Bedürfnis befriedigen?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Was möchtest du mit dem Projekt ändern?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2" name="Google Shape;82;p4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[Lösung = Dein Projekt]</a:t>
            </a:r>
            <a:endParaRPr/>
          </a:p>
        </p:txBody>
      </p:sp>
      <p:sp>
        <p:nvSpPr>
          <p:cNvPr id="88" name="Google Shape;88;p5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89" name="Google Shape;8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5"/>
          <p:cNvSpPr txBox="1"/>
          <p:nvPr/>
        </p:nvSpPr>
        <p:spPr>
          <a:xfrm>
            <a:off x="883920" y="1500552"/>
            <a:ext cx="10424161" cy="1209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Wie löst das Projekt das beschriebene Problem, den Missstand oder befriedigt es das Bedürfnis?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Warum ist diese Lösung die beste?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Was ist der Nutzen dieser Lösung?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Für wen ist das Projekt? Wer ist involviert? Wer profitiert davon?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5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[Projektstand]</a:t>
            </a:r>
            <a:endParaRPr/>
          </a:p>
        </p:txBody>
      </p:sp>
      <p:sp>
        <p:nvSpPr>
          <p:cNvPr id="97" name="Google Shape;97;p6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98" name="Google Shape;9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6"/>
          <p:cNvSpPr txBox="1"/>
          <p:nvPr/>
        </p:nvSpPr>
        <p:spPr>
          <a:xfrm>
            <a:off x="883920" y="1500552"/>
            <a:ext cx="10424161" cy="1488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Wo stehst du bzw. steht ihr in der Umsetzung des Projektes?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Gibt es Hinweise, dass die vorgeschlagene Lösung funktioniert?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Open Sans"/>
              <a:buNone/>
            </a:pPr>
            <a:r>
              <a:t/>
            </a:r>
            <a:endParaRPr b="0" i="1" sz="1800" u="none" cap="none" strike="noStrike">
              <a:solidFill>
                <a:srgbClr val="80808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Open Sans"/>
              <a:buNone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Beachte, dass kein Mindestprojektstand gefordert wird. Es ist also ok, wenn dein Projekt bis jetzt “nur” eine Idee ist.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6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[Jokerfolie]</a:t>
            </a:r>
            <a:endParaRPr/>
          </a:p>
        </p:txBody>
      </p:sp>
      <p:sp>
        <p:nvSpPr>
          <p:cNvPr id="106" name="Google Shape;106;p7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107" name="Google Shape;10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7"/>
          <p:cNvSpPr txBox="1"/>
          <p:nvPr/>
        </p:nvSpPr>
        <p:spPr>
          <a:xfrm>
            <a:off x="883920" y="1500552"/>
            <a:ext cx="10424161" cy="929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Open Sans"/>
              <a:buNone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Frei zur Verfügung. Was möchtest du ergänzen? Was sollten die Zuhörer erfahren? Versuche deiner Präsentation deinen Stempel aufzudrücken. Du kannst diese Folie an einer beliebigen Stelle einfügen.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p7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[Das Team hinter dem Projekt]</a:t>
            </a:r>
            <a:endParaRPr/>
          </a:p>
        </p:txBody>
      </p:sp>
      <p:sp>
        <p:nvSpPr>
          <p:cNvPr id="115" name="Google Shape;115;p8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116" name="Google Shape;11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8"/>
          <p:cNvSpPr txBox="1"/>
          <p:nvPr/>
        </p:nvSpPr>
        <p:spPr>
          <a:xfrm>
            <a:off x="883920" y="1500552"/>
            <a:ext cx="10424161" cy="1209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Wer bist du, oder seid ihr?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Welche Erfahrungen bringt ihr mit, die den Erfolg des Projektes möglich machen?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Was ist eure persönliche Motivation?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In welchem Verhältnis stehst du zum Problem, zum Missstand oder zum Bedürfnis?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8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/>
          <p:nvPr>
            <p:ph type="title"/>
          </p:nvPr>
        </p:nvSpPr>
        <p:spPr>
          <a:xfrm>
            <a:off x="838200" y="365125"/>
            <a:ext cx="10515600" cy="760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[Unser nächster Schritt]</a:t>
            </a:r>
            <a:endParaRPr/>
          </a:p>
        </p:txBody>
      </p:sp>
      <p:sp>
        <p:nvSpPr>
          <p:cNvPr id="124" name="Google Shape;124;p9"/>
          <p:cNvSpPr txBox="1"/>
          <p:nvPr>
            <p:ph idx="4294967295" type="sldNum"/>
          </p:nvPr>
        </p:nvSpPr>
        <p:spPr>
          <a:xfrm>
            <a:off x="11193153" y="6429691"/>
            <a:ext cx="160645" cy="218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</a:pPr>
            <a:fld id="{00000000-1234-1234-1234-123412341234}" type="slidenum">
              <a:rPr lang="en-US" sz="800"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/>
          </a:p>
        </p:txBody>
      </p:sp>
      <p:pic>
        <p:nvPicPr>
          <p:cNvPr descr="Picture 5" id="125" name="Google Shape;12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29152" y="6430295"/>
            <a:ext cx="933695" cy="228047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9"/>
          <p:cNvSpPr txBox="1"/>
          <p:nvPr/>
        </p:nvSpPr>
        <p:spPr>
          <a:xfrm>
            <a:off x="883920" y="1500552"/>
            <a:ext cx="10424161" cy="1209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Was braucht das Projekt?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Wie sieht der nächste Schritt aus?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Was erhoffst du dir von INNOVATION BASEL?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Warum sollte das Projekt gefördert werden?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9"/>
          <p:cNvCxnSpPr/>
          <p:nvPr/>
        </p:nvCxnSpPr>
        <p:spPr>
          <a:xfrm>
            <a:off x="945661" y="1219200"/>
            <a:ext cx="1040814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Björn Thoma</dc:creator>
</cp:coreProperties>
</file>